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E8E"/>
    <a:srgbClr val="D972BD"/>
    <a:srgbClr val="E797C9"/>
    <a:srgbClr val="CF8705"/>
    <a:srgbClr val="F8E073"/>
    <a:srgbClr val="0066FF"/>
    <a:srgbClr val="138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470BC3-321B-4AD2-A369-86D84ABB6E51}" v="649" dt="2021-02-05T21:02:32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28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8CEA-68EB-452D-965D-8B3EF5B8768C}" type="datetimeFigureOut">
              <a:rPr lang="en-CA" smtClean="0"/>
              <a:t>2023-01-30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4FDE9-4394-4D38-B35E-28EF3766A1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33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141696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221463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D745E-B020-4F51-933A-E21AFDFC9B99}"/>
              </a:ext>
            </a:extLst>
          </p:cNvPr>
          <p:cNvSpPr txBox="1"/>
          <p:nvPr userDrawn="1"/>
        </p:nvSpPr>
        <p:spPr>
          <a:xfrm>
            <a:off x="140677" y="1905506"/>
            <a:ext cx="34347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Global Power Platform Bootcamp</a:t>
            </a:r>
          </a:p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2B244-FBE9-4F38-8EEB-8A7446B2A258}"/>
              </a:ext>
            </a:extLst>
          </p:cNvPr>
          <p:cNvSpPr txBox="1"/>
          <p:nvPr userDrawn="1"/>
        </p:nvSpPr>
        <p:spPr>
          <a:xfrm>
            <a:off x="140677" y="6214427"/>
            <a:ext cx="3013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#GLOBALPOWERPLATFORMBOOTCAMP </a:t>
            </a:r>
          </a:p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#GPPB2023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25620-9D67-E3DD-1EA8-F030546CA9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1" y="120353"/>
            <a:ext cx="16391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6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red&#10;&#10;Description generated with very high confidence">
            <a:extLst>
              <a:ext uri="{FF2B5EF4-FFF2-40B4-BE49-F238E27FC236}">
                <a16:creationId xmlns:a16="http://schemas.microsoft.com/office/drawing/2014/main" id="{6C31CFA4-DDDB-45FF-ABD7-D6021FF08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5" b="18655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B45F8-1434-495B-968B-F3F643099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C1044-C3F0-4517-BBDB-C30D33858CA9}"/>
              </a:ext>
            </a:extLst>
          </p:cNvPr>
          <p:cNvSpPr txBox="1"/>
          <p:nvPr/>
        </p:nvSpPr>
        <p:spPr>
          <a:xfrm>
            <a:off x="6945923" y="3611150"/>
            <a:ext cx="5010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https://GPPB2020-calgary.eventbrite.ca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44AD1-D963-4AEE-B095-8D4DA1484C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31" y="6021547"/>
            <a:ext cx="615498" cy="615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DFCF8-53EF-479E-8FD5-DC942DD48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91" y="5508810"/>
            <a:ext cx="2100209" cy="1551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56CB3-DE30-4E89-99AE-03F788E6A1FB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20, 2021</a:t>
            </a:r>
          </a:p>
        </p:txBody>
      </p:sp>
    </p:spTree>
    <p:extLst>
      <p:ext uri="{BB962C8B-B14F-4D97-AF65-F5344CB8AC3E}">
        <p14:creationId xmlns:p14="http://schemas.microsoft.com/office/powerpoint/2010/main" val="300953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38547ED-AC1E-4C47-B11A-E8D5130837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6750F-2FE2-4D36-919A-DF5FA56D50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  <a:latin typeface="+mj-lt"/>
              </a:rPr>
              <a:t>&lt;Calgary&gt;</a:t>
            </a:r>
            <a:endParaRPr lang="en-CA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004E-521B-436B-8DDC-3313699ED128}"/>
              </a:ext>
            </a:extLst>
          </p:cNvPr>
          <p:cNvSpPr txBox="1"/>
          <p:nvPr/>
        </p:nvSpPr>
        <p:spPr>
          <a:xfrm>
            <a:off x="6945923" y="3611150"/>
            <a:ext cx="501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sz="2000" b="1" dirty="0">
                <a:solidFill>
                  <a:srgbClr val="F2C913"/>
                </a:solidFill>
              </a:rPr>
              <a:t>&lt;Registration URL&gt;</a:t>
            </a:r>
            <a:endParaRPr lang="en-CA" b="1" dirty="0">
              <a:solidFill>
                <a:srgbClr val="F2C91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69468-4544-48AB-A50D-4DEA4471C50D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20, 2021</a:t>
            </a:r>
          </a:p>
        </p:txBody>
      </p:sp>
    </p:spTree>
    <p:extLst>
      <p:ext uri="{BB962C8B-B14F-4D97-AF65-F5344CB8AC3E}">
        <p14:creationId xmlns:p14="http://schemas.microsoft.com/office/powerpoint/2010/main" val="148715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6542DEA-E0A5-44B3-8218-2FAB2CE10F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816FA-C33F-4466-A13F-6DC04ED0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30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BDD08CCF370849A2D407B3E3FB0E50" ma:contentTypeVersion="6" ma:contentTypeDescription="Create a new document." ma:contentTypeScope="" ma:versionID="67b8d404d50ab64c6da975ce4eaec4ee">
  <xsd:schema xmlns:xsd="http://www.w3.org/2001/XMLSchema" xmlns:xs="http://www.w3.org/2001/XMLSchema" xmlns:p="http://schemas.microsoft.com/office/2006/metadata/properties" xmlns:ns2="774ed329-f2c8-4afb-9f87-f277f9430717" targetNamespace="http://schemas.microsoft.com/office/2006/metadata/properties" ma:root="true" ma:fieldsID="2ee7a84ba5c28d271e27e06945b3db8f" ns2:_="">
    <xsd:import namespace="774ed329-f2c8-4afb-9f87-f277f94307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ed329-f2c8-4afb-9f87-f277f94307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2D51DF-B950-4ADF-B00C-C6AE7EAF45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4ed329-f2c8-4afb-9f87-f277f9430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180D9A-D519-4FDB-8F34-05266BAFD48C}">
  <ds:schemaRefs>
    <ds:schemaRef ds:uri="http://schemas.microsoft.com/office/2006/documentManagement/types"/>
    <ds:schemaRef ds:uri="774ed329-f2c8-4afb-9f87-f277f9430717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6C0C05-D953-4444-8405-0E47656BF7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25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Bahnschrift Condensed</vt:lpstr>
      <vt:lpstr>Calibri</vt:lpstr>
      <vt:lpstr>Open Sans</vt:lpstr>
      <vt:lpstr>Oswald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Dhina Gajavarathan</dc:creator>
  <cp:lastModifiedBy>Dharanidharan Balasubramaniam</cp:lastModifiedBy>
  <cp:revision>24</cp:revision>
  <dcterms:created xsi:type="dcterms:W3CDTF">2020-01-26T01:07:47Z</dcterms:created>
  <dcterms:modified xsi:type="dcterms:W3CDTF">2023-01-30T06:20:40Z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0x010100F6BDD08CCF370849A2D407B3E3FB0E50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2022-02-08T05:09:40Z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4e9f007d-8449-43c1-b0ec-96f243d45817</vt:lpwstr>
  </property>
  <property fmtid="{D5CDD505-2E9C-101B-9397-08002B2CF9AE}" pid="9" name="MSIP_Label_5fae8262-b78e-4366-8929-a5d6aac95320_ContentBits">
    <vt:lpwstr>0</vt:lpwstr>
  </property>
</Properties>
</file>